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61" r:id="rId9"/>
    <p:sldId id="267" r:id="rId10"/>
    <p:sldId id="268" r:id="rId11"/>
    <p:sldId id="266" r:id="rId12"/>
    <p:sldId id="262" r:id="rId13"/>
    <p:sldId id="265" r:id="rId14"/>
    <p:sldId id="269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5CE46-B166-438E-9CC8-9FA1D82360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Robotica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2A7D16C-F978-4611-AD2E-EE68F070F4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Sven </a:t>
            </a:r>
            <a:r>
              <a:rPr lang="nl-NL" dirty="0" err="1"/>
              <a:t>evertse</a:t>
            </a:r>
            <a:endParaRPr lang="nl-NL" dirty="0"/>
          </a:p>
          <a:p>
            <a:r>
              <a:rPr lang="nl-NL" dirty="0"/>
              <a:t>Anthony Schmidt</a:t>
            </a:r>
          </a:p>
          <a:p>
            <a:r>
              <a:rPr lang="nl-NL" dirty="0"/>
              <a:t>Michiel Adriaansens</a:t>
            </a:r>
          </a:p>
          <a:p>
            <a:r>
              <a:rPr lang="nl-NL" dirty="0"/>
              <a:t>Carlo visser</a:t>
            </a:r>
          </a:p>
        </p:txBody>
      </p:sp>
    </p:spTree>
    <p:extLst>
      <p:ext uri="{BB962C8B-B14F-4D97-AF65-F5344CB8AC3E}">
        <p14:creationId xmlns:p14="http://schemas.microsoft.com/office/powerpoint/2010/main" val="265376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0AEDB-CDA3-4D42-8A75-79BE3594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HUD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2F5629E5-D731-4534-AFD6-3D4D33893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938" y="1357803"/>
            <a:ext cx="9173928" cy="49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CC65F-45B4-4DF6-8787-18C71FDF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Level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8F5378-FD68-43E5-ADC8-13A5A3AEA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BC39CA1-0283-4450-8592-4D3D4001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01" y="2097088"/>
            <a:ext cx="7321420" cy="41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2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3DD49-4AD4-4BF7-ACB5-5758DF21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Level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D2D68F-C171-4015-8DC2-D0B164689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E5CE4E-E646-4EC4-9FCE-4DEA6DCC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992" y="1975384"/>
            <a:ext cx="7438019" cy="41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82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C3D2C-124B-460E-AE0F-3F552638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Level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C5B053D-FAB0-41D3-8AC5-B1B7962FC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083" y="1773627"/>
            <a:ext cx="7636657" cy="43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9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D6628-98A2-4178-997F-D5A98CCC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Bugs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2127C77B-2C41-49F3-A506-11C5B1C38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24" y="2771191"/>
            <a:ext cx="11879376" cy="229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8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36A74-013E-4AD6-BDCC-F8803493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CD3424-B573-4CBC-A0A6-AB1D4132D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Tijd voor de </a:t>
            </a:r>
            <a:r>
              <a:rPr lang="nl-NL" dirty="0" err="1"/>
              <a:t>demos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4258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CCACF-78D2-4804-BD26-4B40A2BC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Afsluiting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FA9587-2DD8-4A17-AD1C-FBA0F5B82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173492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BF82D-901D-45B9-8DF2-59D1230E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68C66A-31BF-47FE-82BE-C2B159F1D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dirty="0"/>
              <a:t>Inleiding</a:t>
            </a:r>
          </a:p>
          <a:p>
            <a:r>
              <a:rPr lang="nl-NL" dirty="0"/>
              <a:t>Terugblik concept en gemaakte beslissingen</a:t>
            </a:r>
          </a:p>
          <a:p>
            <a:r>
              <a:rPr lang="nl-NL" dirty="0"/>
              <a:t>Game </a:t>
            </a:r>
            <a:r>
              <a:rPr lang="nl-NL" dirty="0" err="1"/>
              <a:t>Mechanics</a:t>
            </a:r>
            <a:endParaRPr lang="nl-NL" dirty="0"/>
          </a:p>
          <a:p>
            <a:r>
              <a:rPr lang="nl-NL" dirty="0"/>
              <a:t>Art</a:t>
            </a:r>
          </a:p>
          <a:p>
            <a:r>
              <a:rPr lang="nl-NL" dirty="0"/>
              <a:t>HUD</a:t>
            </a:r>
          </a:p>
          <a:p>
            <a:r>
              <a:rPr lang="nl-NL" dirty="0"/>
              <a:t>Level</a:t>
            </a:r>
          </a:p>
          <a:p>
            <a:r>
              <a:rPr lang="nl-NL" dirty="0"/>
              <a:t>Bugs</a:t>
            </a:r>
          </a:p>
          <a:p>
            <a:r>
              <a:rPr lang="nl-NL" dirty="0"/>
              <a:t>Demo</a:t>
            </a:r>
          </a:p>
          <a:p>
            <a:r>
              <a:rPr lang="nl-NL" dirty="0"/>
              <a:t>Afsluiting</a:t>
            </a:r>
          </a:p>
        </p:txBody>
      </p:sp>
    </p:spTree>
    <p:extLst>
      <p:ext uri="{BB962C8B-B14F-4D97-AF65-F5344CB8AC3E}">
        <p14:creationId xmlns:p14="http://schemas.microsoft.com/office/powerpoint/2010/main" val="370082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A3C08-9466-4022-9ACB-ABC33F80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C77986-3493-4103-AB0B-6148222FD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Wij zijn wij?</a:t>
            </a:r>
          </a:p>
          <a:p>
            <a:r>
              <a:rPr lang="nl-NL" dirty="0"/>
              <a:t>Robotica</a:t>
            </a:r>
          </a:p>
        </p:txBody>
      </p:sp>
    </p:spTree>
    <p:extLst>
      <p:ext uri="{BB962C8B-B14F-4D97-AF65-F5344CB8AC3E}">
        <p14:creationId xmlns:p14="http://schemas.microsoft.com/office/powerpoint/2010/main" val="313858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A6D89-1F70-4CF6-9F2E-03522F87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Terugblik concept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6410A6-A82E-488C-8B8F-6B01E3F2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First Person </a:t>
            </a:r>
            <a:r>
              <a:rPr lang="nl-NL" dirty="0" err="1"/>
              <a:t>Shooter</a:t>
            </a:r>
            <a:endParaRPr lang="nl-NL" dirty="0"/>
          </a:p>
          <a:p>
            <a:r>
              <a:rPr lang="nl-NL" dirty="0"/>
              <a:t>Arcade</a:t>
            </a:r>
          </a:p>
          <a:p>
            <a:r>
              <a:rPr lang="nl-NL" dirty="0"/>
              <a:t>Advanced </a:t>
            </a:r>
            <a:r>
              <a:rPr lang="nl-NL" dirty="0" err="1"/>
              <a:t>Movement</a:t>
            </a:r>
            <a:endParaRPr lang="nl-NL" dirty="0"/>
          </a:p>
          <a:p>
            <a:r>
              <a:rPr lang="nl-NL" dirty="0"/>
              <a:t>Meerdere </a:t>
            </a:r>
            <a:r>
              <a:rPr lang="nl-NL" dirty="0" err="1"/>
              <a:t>Moeilijkhaadsgraden</a:t>
            </a:r>
            <a:endParaRPr lang="nl-NL" dirty="0"/>
          </a:p>
          <a:p>
            <a:r>
              <a:rPr lang="nl-NL" dirty="0"/>
              <a:t>Overleven</a:t>
            </a:r>
          </a:p>
          <a:p>
            <a:r>
              <a:rPr lang="nl-NL" dirty="0"/>
              <a:t>Highscore</a:t>
            </a:r>
          </a:p>
        </p:txBody>
      </p:sp>
    </p:spTree>
    <p:extLst>
      <p:ext uri="{BB962C8B-B14F-4D97-AF65-F5344CB8AC3E}">
        <p14:creationId xmlns:p14="http://schemas.microsoft.com/office/powerpoint/2010/main" val="300611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12E1C-37E3-4E6D-9648-BD63B08D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Gemaakte beslissingen (Groep)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B48826-038B-414A-9909-3C6B494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Verantwoordelijkheid</a:t>
            </a:r>
          </a:p>
          <a:p>
            <a:r>
              <a:rPr lang="nl-NL" dirty="0"/>
              <a:t>Verdeling</a:t>
            </a:r>
          </a:p>
          <a:p>
            <a:r>
              <a:rPr lang="nl-NL" dirty="0"/>
              <a:t>Level Design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561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3ABBC-5386-47AB-B14A-73ABD2A7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GEMAAKTE BESSLISSINGEN (Game)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E32C3A-6FE3-4C92-B828-C9FC3CB31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3 Levels</a:t>
            </a:r>
          </a:p>
          <a:p>
            <a:r>
              <a:rPr lang="nl-NL" dirty="0"/>
              <a:t>Arcade</a:t>
            </a:r>
          </a:p>
          <a:p>
            <a:r>
              <a:rPr lang="nl-NL" dirty="0"/>
              <a:t>Meer </a:t>
            </a:r>
            <a:r>
              <a:rPr lang="nl-NL" dirty="0" err="1"/>
              <a:t>Sci-fi</a:t>
            </a:r>
            <a:endParaRPr lang="nl-NL" dirty="0"/>
          </a:p>
          <a:p>
            <a:r>
              <a:rPr lang="nl-NL" dirty="0" err="1"/>
              <a:t>Vertical</a:t>
            </a:r>
            <a:r>
              <a:rPr lang="nl-NL" dirty="0"/>
              <a:t> Gameplay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77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92B7A-5785-4BF2-9B63-F79DDF8F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Game </a:t>
            </a:r>
            <a:r>
              <a:rPr lang="nl-NL" dirty="0" err="1"/>
              <a:t>Mechanics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038A71-938D-4BF9-916F-4376B82F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FPS  </a:t>
            </a:r>
          </a:p>
          <a:p>
            <a:r>
              <a:rPr lang="nl-NL" dirty="0"/>
              <a:t>CS:GO / COD </a:t>
            </a:r>
            <a:r>
              <a:rPr lang="nl-NL" dirty="0" err="1"/>
              <a:t>Movement</a:t>
            </a:r>
            <a:endParaRPr lang="nl-NL" dirty="0"/>
          </a:p>
          <a:p>
            <a:r>
              <a:rPr lang="nl-NL" dirty="0"/>
              <a:t>Wave </a:t>
            </a:r>
            <a:r>
              <a:rPr lang="nl-NL" dirty="0" err="1"/>
              <a:t>Based</a:t>
            </a:r>
            <a:r>
              <a:rPr lang="nl-NL" dirty="0"/>
              <a:t> System</a:t>
            </a:r>
          </a:p>
          <a:p>
            <a:r>
              <a:rPr lang="nl-NL" dirty="0"/>
              <a:t>Meerdere moeilijkheidsgraden in één level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2892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A7412-5264-4D44-AC80-CD8B3A87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984B5E2-225A-431D-ADA3-EE46F6B46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72" y="2520076"/>
            <a:ext cx="5976792" cy="3358210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49B5D32-FDFC-4846-92EB-5D10A879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92" y="2520075"/>
            <a:ext cx="5463254" cy="329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3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F997A4-BE04-4C31-A68D-94CDD9AF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Art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277730C0-3E44-403C-8EBC-DE3218E6E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288" y="1891678"/>
            <a:ext cx="5259124" cy="4244077"/>
          </a:xfr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CA90923-572D-40DB-8E52-7516770C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36" y="2097088"/>
            <a:ext cx="5844456" cy="366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98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73</TotalTime>
  <Words>95</Words>
  <Application>Microsoft Office PowerPoint</Application>
  <PresentationFormat>Breedbeeld</PresentationFormat>
  <Paragraphs>51</Paragraphs>
  <Slides>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Tw Cen MT</vt:lpstr>
      <vt:lpstr>Circuit</vt:lpstr>
      <vt:lpstr>Robotica </vt:lpstr>
      <vt:lpstr>Inhoudsopgave</vt:lpstr>
      <vt:lpstr>Inleiding</vt:lpstr>
      <vt:lpstr>Terugblik concept</vt:lpstr>
      <vt:lpstr>Gemaakte beslissingen (Groep) </vt:lpstr>
      <vt:lpstr>GEMAAKTE BESSLISSINGEN (Game)</vt:lpstr>
      <vt:lpstr>Game Mechanics</vt:lpstr>
      <vt:lpstr>Art</vt:lpstr>
      <vt:lpstr>Art</vt:lpstr>
      <vt:lpstr>HUD</vt:lpstr>
      <vt:lpstr>Level</vt:lpstr>
      <vt:lpstr>Level</vt:lpstr>
      <vt:lpstr>Level</vt:lpstr>
      <vt:lpstr>Bugs</vt:lpstr>
      <vt:lpstr>Demo</vt:lpstr>
      <vt:lpstr>Afsluiting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Robotica</dc:title>
  <dc:creator>Sven Evertse</dc:creator>
  <cp:lastModifiedBy>Sven Evertse</cp:lastModifiedBy>
  <cp:revision>27</cp:revision>
  <dcterms:created xsi:type="dcterms:W3CDTF">2018-05-20T20:18:38Z</dcterms:created>
  <dcterms:modified xsi:type="dcterms:W3CDTF">2018-05-21T21:02:04Z</dcterms:modified>
</cp:coreProperties>
</file>